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57" r:id="rId4"/>
    <p:sldId id="290" r:id="rId5"/>
    <p:sldId id="270" r:id="rId6"/>
    <p:sldId id="314" r:id="rId7"/>
    <p:sldId id="296" r:id="rId8"/>
    <p:sldId id="315" r:id="rId9"/>
    <p:sldId id="317" r:id="rId10"/>
    <p:sldId id="316" r:id="rId11"/>
    <p:sldId id="318" r:id="rId12"/>
    <p:sldId id="297" r:id="rId13"/>
    <p:sldId id="298" r:id="rId14"/>
    <p:sldId id="312" r:id="rId15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EA48-D939-42A3-9E67-8E6331D74461}" type="datetimeFigureOut">
              <a:rPr lang="el-GR" smtClean="0"/>
              <a:pPr/>
              <a:t>16/4/2018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335D-1081-4ABF-8F77-F11E324ACA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3C8A5-4F96-4422-A7C6-CE7D0C312FC0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42F3-C982-4DDA-BED1-FB7FEEAEE55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42F3-C982-4DDA-BED1-FB7FEEAEE554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23AC69-874F-4550-A35A-B95CDDC8BEDF}" type="datetimeFigureOut">
              <a:rPr lang="el-GR" smtClean="0"/>
              <a:pPr/>
              <a:t>16/4/2018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917ED2-C192-42F0-8702-C3A4CB3595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67744" y="302791"/>
            <a:ext cx="6516216" cy="1037977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 smtClean="0"/>
              <a:t>Ταξιδι</a:t>
            </a:r>
            <a:r>
              <a:rPr lang="el-GR" sz="2800" dirty="0" smtClean="0"/>
              <a:t> στο </a:t>
            </a:r>
            <a:r>
              <a:rPr lang="el-GR" sz="2800" dirty="0" err="1"/>
              <a:t>Δ</a:t>
            </a:r>
            <a:r>
              <a:rPr lang="el-GR" sz="2800" dirty="0" err="1" smtClean="0"/>
              <a:t>ιαστημα</a:t>
            </a:r>
            <a:endParaRPr lang="el-GR" sz="2800" b="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99792" y="4248472"/>
            <a:ext cx="5544616" cy="227687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l-GR" sz="7200" dirty="0" smtClean="0"/>
              <a:t>2</a:t>
            </a:r>
            <a:r>
              <a:rPr lang="en-US" sz="7200" dirty="0" smtClean="0"/>
              <a:t>6</a:t>
            </a:r>
            <a:r>
              <a:rPr lang="el-GR" sz="7200" baseline="30000" dirty="0" smtClean="0"/>
              <a:t>ο</a:t>
            </a:r>
            <a:r>
              <a:rPr lang="el-GR" sz="7200" dirty="0" smtClean="0"/>
              <a:t> Δημοτικό Σχολείο Ηρακλείου</a:t>
            </a:r>
          </a:p>
          <a:p>
            <a:pPr algn="ctr"/>
            <a:r>
              <a:rPr lang="el-GR" sz="6400" dirty="0" smtClean="0"/>
              <a:t>Τμήματα  ΣΤ1, ΣΤ2</a:t>
            </a:r>
          </a:p>
          <a:p>
            <a:pPr>
              <a:lnSpc>
                <a:spcPct val="170000"/>
              </a:lnSpc>
            </a:pPr>
            <a:endParaRPr lang="el-GR" sz="6400" dirty="0" smtClean="0"/>
          </a:p>
          <a:p>
            <a:pPr lvl="0" algn="ctr">
              <a:defRPr/>
            </a:pPr>
            <a:r>
              <a:rPr lang="el-GR" sz="6400" dirty="0" smtClean="0"/>
              <a:t>Υπεύθυνοι Εκπαιδευτικοί:</a:t>
            </a:r>
          </a:p>
          <a:p>
            <a:pPr lvl="0" algn="ctr">
              <a:defRPr/>
            </a:pPr>
            <a:r>
              <a:rPr lang="el-GR" sz="6400" b="0" dirty="0" err="1" smtClean="0"/>
              <a:t>Αρχοντοβασίλης</a:t>
            </a:r>
            <a:r>
              <a:rPr lang="el-GR" sz="6400" b="0" dirty="0" smtClean="0"/>
              <a:t> Άγγελος, Πληροφορικός</a:t>
            </a:r>
          </a:p>
          <a:p>
            <a:pPr lvl="0" algn="ctr">
              <a:defRPr/>
            </a:pPr>
            <a:r>
              <a:rPr lang="el-GR" sz="6400" b="0" dirty="0" smtClean="0"/>
              <a:t>Τζαγκαράκη Ελένη, Εικαστικός</a:t>
            </a:r>
          </a:p>
          <a:p>
            <a:endParaRPr lang="el-GR" sz="2000" b="0" dirty="0"/>
          </a:p>
        </p:txBody>
      </p:sp>
      <p:pic>
        <p:nvPicPr>
          <p:cNvPr id="12" name="11 - Εικόνα" descr="CERN-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16832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- Εικόνα" descr="PlayingWithProtons_Logotype_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9328" y="1916832"/>
            <a:ext cx="1328936" cy="132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91058"/>
          </a:xfrm>
        </p:spPr>
        <p:txBody>
          <a:bodyPr/>
          <a:lstStyle/>
          <a:p>
            <a:r>
              <a:rPr lang="el-GR" b="1" dirty="0" err="1" smtClean="0"/>
              <a:t>Φωτογραφιεσ</a:t>
            </a:r>
            <a:r>
              <a:rPr lang="el-GR" b="1" dirty="0" smtClean="0"/>
              <a:t> (</a:t>
            </a:r>
            <a:r>
              <a:rPr lang="el-GR" b="1" dirty="0" err="1" smtClean="0"/>
              <a:t>ρομποτικο</a:t>
            </a:r>
            <a:r>
              <a:rPr lang="el-GR" b="1" dirty="0" smtClean="0"/>
              <a:t> </a:t>
            </a:r>
            <a:r>
              <a:rPr lang="el-GR" b="1" dirty="0" err="1" smtClean="0"/>
              <a:t>οχημα</a:t>
            </a:r>
            <a:r>
              <a:rPr lang="el-GR" b="1" dirty="0" smtClean="0"/>
              <a:t>)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 smtClean="0"/>
              <a:t>Ρομπότ: Σχεδόν Έτοιμο!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Το ρομποτικό όχημα σε αποστολή!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3657600" cy="345638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3657600" cy="3886200"/>
          </a:xfrm>
        </p:spPr>
      </p:pic>
    </p:spTree>
    <p:extLst>
      <p:ext uri="{BB962C8B-B14F-4D97-AF65-F5344CB8AC3E}">
        <p14:creationId xmlns:p14="http://schemas.microsoft.com/office/powerpoint/2010/main" val="33467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864096"/>
          </a:xfrm>
        </p:spPr>
        <p:txBody>
          <a:bodyPr>
            <a:normAutofit/>
          </a:bodyPr>
          <a:lstStyle/>
          <a:p>
            <a:r>
              <a:rPr lang="el-GR" b="1" dirty="0" err="1" smtClean="0"/>
              <a:t>Προγραμμα</a:t>
            </a:r>
            <a:r>
              <a:rPr lang="el-GR" b="1" dirty="0" smtClean="0"/>
              <a:t> </a:t>
            </a:r>
            <a:r>
              <a:rPr lang="el-GR" b="1" dirty="0" err="1" smtClean="0"/>
              <a:t>Αποστολησ</a:t>
            </a:r>
            <a:r>
              <a:rPr lang="el-GR" b="1" dirty="0" smtClean="0"/>
              <a:t> </a:t>
            </a:r>
            <a:r>
              <a:rPr lang="en-US" b="1" dirty="0" smtClean="0"/>
              <a:t>Lego EV3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7643192" cy="5184576"/>
          </a:xfrm>
        </p:spPr>
      </p:pic>
    </p:spTree>
    <p:extLst>
      <p:ext uri="{BB962C8B-B14F-4D97-AF65-F5344CB8AC3E}">
        <p14:creationId xmlns:p14="http://schemas.microsoft.com/office/powerpoint/2010/main" val="275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Οι </a:t>
            </a:r>
            <a:r>
              <a:rPr lang="el-GR" b="1" dirty="0" err="1" smtClean="0"/>
              <a:t>Εντυπωσεισ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47536"/>
            <a:ext cx="8352928" cy="48737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l-GR" dirty="0" smtClean="0"/>
              <a:t>Εντυπωσιαστήκαμε </a:t>
            </a:r>
            <a:r>
              <a:rPr lang="el-GR" dirty="0"/>
              <a:t>από τις </a:t>
            </a:r>
            <a:r>
              <a:rPr lang="el-GR" dirty="0" smtClean="0"/>
              <a:t>δυνατότητες του Ρομπότ και τις ικανότητες που έχει με τους αισθητήρες. </a:t>
            </a:r>
          </a:p>
          <a:p>
            <a:pPr algn="just">
              <a:spcAft>
                <a:spcPts val="1200"/>
              </a:spcAft>
            </a:pPr>
            <a:r>
              <a:rPr lang="el-GR" dirty="0" smtClean="0"/>
              <a:t>Μας </a:t>
            </a:r>
            <a:r>
              <a:rPr lang="el-GR" dirty="0"/>
              <a:t>άρεσε που </a:t>
            </a:r>
            <a:r>
              <a:rPr lang="el-GR" dirty="0" err="1" smtClean="0"/>
              <a:t>γνώρισαμε</a:t>
            </a:r>
            <a:r>
              <a:rPr lang="el-GR" dirty="0" smtClean="0"/>
              <a:t> </a:t>
            </a:r>
            <a:r>
              <a:rPr lang="el-GR" dirty="0"/>
              <a:t>ένα τόσο μεγάλο ερευνητικό κέντρο, με τόσους πολλούς επιστήμονες μαζεμένους. </a:t>
            </a:r>
            <a:endParaRPr lang="el-GR" dirty="0" smtClean="0"/>
          </a:p>
          <a:p>
            <a:pPr algn="just">
              <a:spcAft>
                <a:spcPts val="1200"/>
              </a:spcAft>
            </a:pPr>
            <a:r>
              <a:rPr lang="el-GR" dirty="0" smtClean="0"/>
              <a:t>Βρήκαμε πολύ </a:t>
            </a:r>
            <a:r>
              <a:rPr lang="el-GR" dirty="0"/>
              <a:t>ενδιαφέρον ότι δουλεύαμε την ίδια εργασία σε δύο διαφορετικά μαθήματα, της πληροφορικής και </a:t>
            </a:r>
            <a:r>
              <a:rPr lang="el-GR" dirty="0" smtClean="0"/>
              <a:t>των </a:t>
            </a:r>
            <a:r>
              <a:rPr lang="el-GR" dirty="0"/>
              <a:t>εικαστικών. </a:t>
            </a:r>
            <a:endParaRPr lang="el-GR" dirty="0" smtClean="0"/>
          </a:p>
          <a:p>
            <a:pPr algn="just"/>
            <a:r>
              <a:rPr lang="el-GR" dirty="0" smtClean="0"/>
              <a:t>Θα θέλαμε </a:t>
            </a:r>
            <a:r>
              <a:rPr lang="el-GR" dirty="0"/>
              <a:t>παραπάνω χρόνο για να </a:t>
            </a:r>
            <a:r>
              <a:rPr lang="el-GR" dirty="0" smtClean="0"/>
              <a:t>πειραματιστούμε </a:t>
            </a:r>
            <a:r>
              <a:rPr lang="el-GR" dirty="0"/>
              <a:t>με το </a:t>
            </a:r>
            <a:r>
              <a:rPr lang="el-GR" dirty="0" smtClean="0"/>
              <a:t>Ρομποτάκι</a:t>
            </a:r>
            <a:r>
              <a:rPr lang="el-GR" dirty="0"/>
              <a:t>, στην κατασκευή και </a:t>
            </a:r>
            <a:r>
              <a:rPr lang="el-GR" dirty="0" smtClean="0"/>
              <a:t>τον </a:t>
            </a:r>
            <a:r>
              <a:rPr lang="el-GR" dirty="0"/>
              <a:t>προγραμματισμό του.</a:t>
            </a:r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err="1" smtClean="0"/>
              <a:t>Μελλοντικα</a:t>
            </a:r>
            <a:r>
              <a:rPr lang="el-GR" b="1" dirty="0" smtClean="0"/>
              <a:t> </a:t>
            </a:r>
            <a:r>
              <a:rPr lang="el-GR" b="1" dirty="0" err="1"/>
              <a:t>Σ</a:t>
            </a:r>
            <a:r>
              <a:rPr lang="el-GR" b="1" dirty="0" err="1" smtClean="0"/>
              <a:t>χεδια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4873752"/>
          </a:xfrm>
        </p:spPr>
        <p:txBody>
          <a:bodyPr>
            <a:normAutofit/>
          </a:bodyPr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Δημιουργία τοιχογραφίας του ηλιακού συστήματος στο σχολείο.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Συγγραφή νέων προγραμμάτων – αποστολών για το όχημα εξερεύνησης</a:t>
            </a:r>
          </a:p>
          <a:p>
            <a:pPr algn="just"/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/>
              <a:t>Ε</a:t>
            </a:r>
            <a:r>
              <a:rPr lang="el-GR" b="1" dirty="0" err="1" smtClean="0"/>
              <a:t>κθεση</a:t>
            </a:r>
            <a:r>
              <a:rPr lang="el-GR" b="1" dirty="0" smtClean="0"/>
              <a:t> των </a:t>
            </a:r>
            <a:r>
              <a:rPr lang="el-GR" b="1" dirty="0" err="1"/>
              <a:t>Ε</a:t>
            </a:r>
            <a:r>
              <a:rPr lang="el-GR" b="1" dirty="0" err="1" smtClean="0"/>
              <a:t>ργων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7859216" cy="448511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Στο χώρο έκθεσης των έργων μπορείτε να βρείτε τη μακέτα και το όχημα εξερεύνησης του ΆΡΗ.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Ελάτε τώρα να κάνουμε όλοι μαζί  μία μικρή βόλτα στον Κόκκινο Πλανήτη……..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el-GR" b="1" dirty="0" smtClean="0"/>
              <a:t> </a:t>
            </a:r>
            <a:r>
              <a:rPr lang="el-GR" b="1" dirty="0" err="1" smtClean="0"/>
              <a:t>λιγα</a:t>
            </a:r>
            <a:r>
              <a:rPr lang="el-GR" b="1" dirty="0" smtClean="0"/>
              <a:t> </a:t>
            </a:r>
            <a:r>
              <a:rPr lang="el-GR" b="1" dirty="0" err="1" smtClean="0"/>
              <a:t>λογια</a:t>
            </a:r>
            <a:r>
              <a:rPr lang="el-GR" b="1" dirty="0" smtClean="0"/>
              <a:t> για την </a:t>
            </a:r>
            <a:r>
              <a:rPr lang="el-GR" b="1" dirty="0" err="1" smtClean="0"/>
              <a:t>εργασια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4978896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Η εργασία μας υλοποιήθηκε στο πλαίσιο των προγραμμάτων:</a:t>
            </a:r>
          </a:p>
          <a:p>
            <a:pPr lvl="1" algn="just"/>
            <a:endParaRPr lang="el-GR" dirty="0" smtClean="0"/>
          </a:p>
          <a:p>
            <a:pPr lvl="1" algn="just"/>
            <a:endParaRPr lang="el-GR" dirty="0" smtClean="0"/>
          </a:p>
          <a:p>
            <a:pPr lvl="1" algn="just"/>
            <a:r>
              <a:rPr lang="en-US" b="1" dirty="0" smtClean="0"/>
              <a:t>Playing with Protons</a:t>
            </a:r>
            <a:r>
              <a:rPr lang="en-US" dirty="0" smtClean="0"/>
              <a:t> </a:t>
            </a:r>
            <a:r>
              <a:rPr lang="el-GR" dirty="0" smtClean="0"/>
              <a:t>του πειράματος </a:t>
            </a:r>
            <a:r>
              <a:rPr lang="en-US" dirty="0" smtClean="0"/>
              <a:t>CMS</a:t>
            </a:r>
            <a:r>
              <a:rPr lang="el-GR" dirty="0" smtClean="0"/>
              <a:t> του </a:t>
            </a:r>
            <a:r>
              <a:rPr lang="en-US" dirty="0" smtClean="0"/>
              <a:t>CERN</a:t>
            </a:r>
            <a:r>
              <a:rPr lang="el-GR" dirty="0" smtClean="0"/>
              <a:t>.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/>
            <a:endParaRPr lang="el-GR" dirty="0" smtClean="0"/>
          </a:p>
          <a:p>
            <a:pPr lvl="1" algn="just"/>
            <a:r>
              <a:rPr lang="en-US" dirty="0" smtClean="0"/>
              <a:t>T</a:t>
            </a:r>
            <a:r>
              <a:rPr lang="el-GR" dirty="0" smtClean="0"/>
              <a:t>ου Ευρωπαϊκού έργου </a:t>
            </a:r>
            <a:r>
              <a:rPr lang="en-US" b="1" dirty="0" smtClean="0"/>
              <a:t>Creations</a:t>
            </a:r>
            <a:r>
              <a:rPr lang="el-GR" b="1" dirty="0" smtClean="0"/>
              <a:t>.</a:t>
            </a:r>
            <a:endParaRPr lang="en-US" b="1" dirty="0" smtClean="0"/>
          </a:p>
        </p:txBody>
      </p:sp>
      <p:pic>
        <p:nvPicPr>
          <p:cNvPr id="4" name="3 - Εικόνα" descr="PlayingWithProtons_Logotype_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2494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s://static.wixstatic.com/media/5424b4_177af0cb029b4fc3aef72c6c1720c9bc~mv2.png/v1/fill/w_267,h_95,al_c,usm_0.66_1.00_0.01/5424b4_177af0cb029b4fc3aef72c6c1720c9bc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088232" cy="66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el-GR" b="1" dirty="0" smtClean="0"/>
              <a:t> </a:t>
            </a:r>
            <a:r>
              <a:rPr lang="el-GR" b="1" dirty="0" err="1"/>
              <a:t>Ε</a:t>
            </a:r>
            <a:r>
              <a:rPr lang="el-GR" b="1" dirty="0" err="1" smtClean="0"/>
              <a:t>μπλεκομενα</a:t>
            </a:r>
            <a:r>
              <a:rPr lang="el-GR" b="1" dirty="0" smtClean="0"/>
              <a:t> </a:t>
            </a:r>
            <a:r>
              <a:rPr lang="el-GR" b="1" dirty="0" err="1"/>
              <a:t>Σ</a:t>
            </a:r>
            <a:r>
              <a:rPr lang="el-GR" b="1" dirty="0" err="1" smtClean="0"/>
              <a:t>χολεια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241376"/>
            <a:ext cx="7355160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Στο πρόγραμμα αυτό συνεργάστηκαν τα σχολεία:</a:t>
            </a:r>
          </a:p>
          <a:p>
            <a:pPr algn="just">
              <a:buNone/>
            </a:pPr>
            <a:r>
              <a:rPr lang="el-GR" dirty="0" smtClean="0"/>
              <a:t> </a:t>
            </a:r>
          </a:p>
          <a:p>
            <a:pPr lvl="1" algn="just"/>
            <a:r>
              <a:rPr lang="el-GR" sz="2400" dirty="0" smtClean="0"/>
              <a:t>26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Δημοτικό Σχολείο Ηρακλείου</a:t>
            </a:r>
          </a:p>
          <a:p>
            <a:pPr lvl="2" algn="just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</a:rPr>
              <a:t>Ταξιδεύοντας στον Άρη</a:t>
            </a:r>
          </a:p>
          <a:p>
            <a:pPr lvl="1" algn="just"/>
            <a:r>
              <a:rPr lang="el-GR" sz="2400" dirty="0" smtClean="0"/>
              <a:t>52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Δημοτικό Σχολείο Ηρακλείου</a:t>
            </a:r>
          </a:p>
          <a:p>
            <a:pPr lvl="2" algn="just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</a:rPr>
              <a:t>Οι περιπέτειες ενός κουναβιού στο Διάστημα</a:t>
            </a:r>
          </a:p>
          <a:p>
            <a:pPr lvl="1" algn="just"/>
            <a:r>
              <a:rPr lang="el-GR" sz="2400" dirty="0" smtClean="0"/>
              <a:t>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Δημοτικό Σχολείο </a:t>
            </a:r>
            <a:r>
              <a:rPr lang="el-GR" sz="2400" dirty="0" err="1" smtClean="0"/>
              <a:t>Βουτών</a:t>
            </a:r>
            <a:endParaRPr lang="el-GR" sz="2400" dirty="0" smtClean="0"/>
          </a:p>
          <a:p>
            <a:pPr lvl="2" algn="just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</a:rPr>
              <a:t>Μαθαίνουμε παρέα ταξιδεύοντας στη Σελήνη </a:t>
            </a:r>
          </a:p>
          <a:p>
            <a:pPr lvl="2" algn="just"/>
            <a:endParaRPr lang="el-GR" dirty="0" smtClean="0"/>
          </a:p>
          <a:p>
            <a:pPr lvl="1" algn="just"/>
            <a:endParaRPr lang="el-GR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el-GR" b="1" dirty="0" smtClean="0"/>
              <a:t> </a:t>
            </a:r>
            <a:r>
              <a:rPr lang="el-GR" b="1" dirty="0" err="1" smtClean="0"/>
              <a:t>λιγα</a:t>
            </a:r>
            <a:r>
              <a:rPr lang="el-GR" b="1" dirty="0" smtClean="0"/>
              <a:t> </a:t>
            </a:r>
            <a:r>
              <a:rPr lang="el-GR" b="1" dirty="0" err="1" smtClean="0"/>
              <a:t>λογια</a:t>
            </a:r>
            <a:r>
              <a:rPr lang="el-GR" b="1" dirty="0" smtClean="0"/>
              <a:t> για την </a:t>
            </a:r>
            <a:r>
              <a:rPr lang="el-GR" b="1" dirty="0" err="1" smtClean="0"/>
              <a:t>εργασια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2042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Σκοπός της εργασίας:</a:t>
            </a:r>
          </a:p>
          <a:p>
            <a:pPr algn="just">
              <a:buNone/>
            </a:pPr>
            <a:r>
              <a:rPr lang="el-GR" dirty="0" smtClean="0"/>
              <a:t> </a:t>
            </a:r>
          </a:p>
          <a:p>
            <a:pPr lvl="1" algn="just"/>
            <a:r>
              <a:rPr lang="el-GR" dirty="0" smtClean="0"/>
              <a:t>Να γνωρίσουμε το ηλιακό μας σύστημα.</a:t>
            </a:r>
            <a:endParaRPr lang="en-US" dirty="0" smtClean="0"/>
          </a:p>
          <a:p>
            <a:pPr lvl="1" algn="just"/>
            <a:r>
              <a:rPr lang="el-GR" dirty="0" smtClean="0"/>
              <a:t>Να γνωρίσουμε ένα μεγάλο ερευνητικό κέντρο.</a:t>
            </a:r>
          </a:p>
          <a:p>
            <a:pPr lvl="1" algn="just"/>
            <a:r>
              <a:rPr lang="el-GR" dirty="0" smtClean="0"/>
              <a:t>Να εξερευνήσουμε τον πλανήτη Άρη.</a:t>
            </a:r>
          </a:p>
          <a:p>
            <a:pPr lvl="1" algn="just"/>
            <a:r>
              <a:rPr lang="el-GR" dirty="0" smtClean="0"/>
              <a:t>Να </a:t>
            </a:r>
            <a:r>
              <a:rPr lang="el-GR" smtClean="0"/>
              <a:t>πειραματιστούμε στην </a:t>
            </a:r>
            <a:r>
              <a:rPr lang="el-GR" dirty="0" smtClean="0"/>
              <a:t>Εκπαιδευτική Ρομποτική</a:t>
            </a:r>
          </a:p>
          <a:p>
            <a:pPr lvl="1" algn="just"/>
            <a:r>
              <a:rPr lang="el-GR" dirty="0" smtClean="0"/>
              <a:t>Να κατασκευάσουμε ένα όχημα εξερεύνησης.</a:t>
            </a:r>
          </a:p>
          <a:p>
            <a:pPr lvl="1" algn="just"/>
            <a:r>
              <a:rPr lang="el-GR" dirty="0" smtClean="0"/>
              <a:t>Να προγραμματίσουμε το ρομποτικό όχημα.</a:t>
            </a:r>
          </a:p>
          <a:p>
            <a:pPr lvl="1" algn="just"/>
            <a:endParaRPr lang="el-GR" b="1" dirty="0" smtClean="0"/>
          </a:p>
          <a:p>
            <a:pPr lvl="1" algn="just"/>
            <a:endParaRPr lang="el-GR" b="1" dirty="0" smtClean="0"/>
          </a:p>
          <a:p>
            <a:pPr lvl="1" algn="just">
              <a:buNone/>
            </a:pPr>
            <a:endParaRPr lang="el-GR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19256" cy="634082"/>
          </a:xfrm>
        </p:spPr>
        <p:txBody>
          <a:bodyPr/>
          <a:lstStyle/>
          <a:p>
            <a:pPr algn="ctr"/>
            <a:r>
              <a:rPr lang="el-GR" b="1" dirty="0" err="1" smtClean="0"/>
              <a:t>Πωσ</a:t>
            </a:r>
            <a:r>
              <a:rPr lang="el-GR" b="1" dirty="0" smtClean="0"/>
              <a:t> </a:t>
            </a:r>
            <a:r>
              <a:rPr lang="el-GR" b="1" dirty="0" err="1" smtClean="0"/>
              <a:t>ξεκινησε</a:t>
            </a:r>
            <a:r>
              <a:rPr lang="el-GR" b="1" dirty="0" smtClean="0"/>
              <a:t> η </a:t>
            </a:r>
            <a:r>
              <a:rPr lang="el-GR" b="1" dirty="0" err="1" smtClean="0"/>
              <a:t>ιδεα</a:t>
            </a:r>
            <a:r>
              <a:rPr lang="el-GR" b="1" dirty="0" smtClean="0"/>
              <a:t> για την </a:t>
            </a:r>
            <a:r>
              <a:rPr lang="el-GR" b="1" dirty="0" err="1" smtClean="0"/>
              <a:t>εργασια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r>
              <a:rPr lang="el-GR" b="1" dirty="0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44170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Η ιδέα για την εργασία μας ξεκίνησε με το μάθημα της Γεωγραφίας όπου μάθαμε για το Ηλιακό μας Σύστημα.</a:t>
            </a:r>
          </a:p>
          <a:p>
            <a:pPr algn="just">
              <a:buNone/>
            </a:pPr>
            <a:r>
              <a:rPr lang="el-GR" dirty="0" smtClean="0"/>
              <a:t>  </a:t>
            </a:r>
          </a:p>
          <a:p>
            <a:pPr algn="just"/>
            <a:r>
              <a:rPr lang="el-GR" dirty="0" smtClean="0"/>
              <a:t>Θυμηθήκαμε ότι είχαμε ήδη ασχοληθεί με δημιουργίες που αφορούσαν το διάστημα στο μάθημα των εικαστικών.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 Σκεφτήκαμε ότι θα είχε ενδιαφέρον να προγραμματίσουμε το ρομποτάκι που είχαμε στο σχολείο για μία διαστημική αποστολή.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19256" cy="634082"/>
          </a:xfrm>
        </p:spPr>
        <p:txBody>
          <a:bodyPr/>
          <a:lstStyle/>
          <a:p>
            <a:pPr algn="ctr"/>
            <a:r>
              <a:rPr lang="el-GR" b="1" dirty="0" err="1" smtClean="0"/>
              <a:t>Γιατι</a:t>
            </a:r>
            <a:r>
              <a:rPr lang="el-GR" b="1" dirty="0" smtClean="0"/>
              <a:t> </a:t>
            </a:r>
            <a:r>
              <a:rPr lang="el-GR" b="1" dirty="0" err="1" smtClean="0"/>
              <a:t>επιλεξαμε</a:t>
            </a:r>
            <a:r>
              <a:rPr lang="el-GR" b="1" dirty="0" smtClean="0"/>
              <a:t> τον </a:t>
            </a:r>
            <a:r>
              <a:rPr lang="el-GR" b="1" dirty="0" err="1"/>
              <a:t>Π</a:t>
            </a:r>
            <a:r>
              <a:rPr lang="el-GR" b="1" dirty="0" err="1" smtClean="0"/>
              <a:t>λανητη</a:t>
            </a:r>
            <a:r>
              <a:rPr lang="el-GR" b="1" dirty="0" smtClean="0"/>
              <a:t> </a:t>
            </a:r>
            <a:r>
              <a:rPr lang="el-GR" b="1" dirty="0" err="1"/>
              <a:t>Α</a:t>
            </a:r>
            <a:r>
              <a:rPr lang="el-GR" b="1" dirty="0" err="1" smtClean="0"/>
              <a:t>ρη</a:t>
            </a:r>
            <a:r>
              <a:rPr lang="el-GR" b="1" dirty="0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075240" cy="422568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300" dirty="0" smtClean="0"/>
              <a:t>Ο βασικός λόγος που επιλέξαμε να ασχοληθούμε με τον πλανήτη Άρη είναι ότι έχει τις μεγαλύτερες πιθανότητες εποικισμού από τον άνθρωπο.</a:t>
            </a:r>
          </a:p>
          <a:p>
            <a:pPr algn="just"/>
            <a:endParaRPr lang="el-GR" sz="2300" dirty="0" smtClean="0"/>
          </a:p>
          <a:p>
            <a:pPr algn="just"/>
            <a:r>
              <a:rPr lang="el-GR" sz="2300" dirty="0" smtClean="0"/>
              <a:t>Είναι ο πλανήτης που εξάπτει περισσότερο την φαντασία μας…….</a:t>
            </a:r>
          </a:p>
          <a:p>
            <a:pPr algn="just"/>
            <a:endParaRPr lang="el-GR" sz="2300" dirty="0" smtClean="0"/>
          </a:p>
          <a:p>
            <a:pPr algn="just"/>
            <a:r>
              <a:rPr lang="el-GR" sz="2300" dirty="0" smtClean="0"/>
              <a:t>Το χρώμα του μας ενέπνευσε καλλιτεχνικά.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 smtClean="0"/>
              <a:t>Εργασια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352928" cy="451371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Αρχικά σκεφθήκαμε να δημιουργήσουμε μία μακέτα με την επιφάνεια του πλανήτη Άρη, τον οποίο θα εξερευνούσε το ρομποτάκι μας.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Σχεδιάσαμε την μακέτα με βάση τις δυνατότητες που έχει το ρομποτάκι μας, δηλαδή τις ερπύστριες και τους αισθητήρες χρώματος κι </a:t>
            </a:r>
            <a:r>
              <a:rPr lang="el-GR" dirty="0" err="1" smtClean="0"/>
              <a:t>υπερύθρων</a:t>
            </a:r>
            <a:r>
              <a:rPr lang="el-GR" dirty="0" smtClean="0"/>
              <a:t>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Επιλέξαμε απλά κι ανακυκλώσιμα υλικά, πήραμε τα πινέλα και τα χρώματα μας και ξεκινήσαμε…….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/>
              <a:t>Ε</a:t>
            </a:r>
            <a:r>
              <a:rPr lang="el-GR" b="1" dirty="0" err="1" smtClean="0"/>
              <a:t>ργασια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352928" cy="451371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Για το όχημα εξερεύνησης, χρησιμοποιήσαμε ένα σετ ρομποτικής </a:t>
            </a:r>
            <a:r>
              <a:rPr lang="en-US" dirty="0" smtClean="0"/>
              <a:t>LEGO EV3 (home edition)</a:t>
            </a:r>
            <a:endParaRPr lang="el-GR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l-GR" dirty="0" smtClean="0"/>
              <a:t>Στο όχημα μας υπάρχουν 2 μεγάλοι κινητήρες (1 για κάθε ερπύστρια) και 1 βοηθητικός για το «σφυρί»</a:t>
            </a:r>
          </a:p>
          <a:p>
            <a:pPr marL="0" indent="0"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Από αισθητήρες χρησιμοποιήσαμε τους παρακάτω:</a:t>
            </a:r>
          </a:p>
          <a:p>
            <a:pPr lvl="1" algn="just"/>
            <a:r>
              <a:rPr lang="el-GR" dirty="0" smtClean="0"/>
              <a:t>Αισθητήρας </a:t>
            </a:r>
            <a:r>
              <a:rPr lang="el-GR" dirty="0" err="1" smtClean="0"/>
              <a:t>Υπερύθρων</a:t>
            </a:r>
            <a:r>
              <a:rPr lang="el-GR" dirty="0" smtClean="0"/>
              <a:t>, για να αναγνωρίζει τα εμπόδια</a:t>
            </a:r>
          </a:p>
          <a:p>
            <a:pPr lvl="1" algn="just"/>
            <a:r>
              <a:rPr lang="el-GR" dirty="0" smtClean="0"/>
              <a:t>Αισθητήρας Χρώματος, για να αντιλαμβάνεται πότε βγαίνει εκτός ορίων του «πλανήτη»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3938625">
            <a:off x="4726792" y="3792322"/>
            <a:ext cx="6309360" cy="457200"/>
          </a:xfrm>
        </p:spPr>
        <p:txBody>
          <a:bodyPr>
            <a:noAutofit/>
          </a:bodyPr>
          <a:lstStyle/>
          <a:p>
            <a:r>
              <a:rPr lang="el-GR" sz="3200" b="1" dirty="0" err="1" smtClean="0"/>
              <a:t>Φωτογραφιες</a:t>
            </a:r>
            <a:r>
              <a:rPr lang="el-GR" sz="3200" b="1" dirty="0" smtClean="0"/>
              <a:t> (</a:t>
            </a:r>
            <a:r>
              <a:rPr lang="el-GR" sz="3200" dirty="0" err="1" smtClean="0"/>
              <a:t>Αρησ</a:t>
            </a:r>
            <a:r>
              <a:rPr lang="el-GR" sz="3200" b="1" dirty="0" smtClean="0"/>
              <a:t>)</a:t>
            </a:r>
            <a:endParaRPr lang="en-US" sz="3200" b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9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4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4670</TotalTime>
  <Words>495</Words>
  <Application>Microsoft Office PowerPoint</Application>
  <PresentationFormat>On-screen Show (4:3)</PresentationFormat>
  <Paragraphs>88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Schoolbook</vt:lpstr>
      <vt:lpstr>Wingdings</vt:lpstr>
      <vt:lpstr>Wingdings 2</vt:lpstr>
      <vt:lpstr>Προεξοχή</vt:lpstr>
      <vt:lpstr>Ταξιδι στο Διαστημα</vt:lpstr>
      <vt:lpstr> λιγα λογια για την εργασια</vt:lpstr>
      <vt:lpstr> Εμπλεκομενα Σχολεια</vt:lpstr>
      <vt:lpstr> λιγα λογια για την εργασια</vt:lpstr>
      <vt:lpstr>Πωσ ξεκινησε η ιδεα για την εργασια μασ </vt:lpstr>
      <vt:lpstr>Γιατι επιλεξαμε τον Πλανητη Αρη </vt:lpstr>
      <vt:lpstr>Η Εργασια μασ</vt:lpstr>
      <vt:lpstr>Η Εργασια μασ</vt:lpstr>
      <vt:lpstr>Φωτογραφιες (Αρησ)</vt:lpstr>
      <vt:lpstr>Φωτογραφιεσ (ρομποτικο οχημα)</vt:lpstr>
      <vt:lpstr>Προγραμμα Αποστολησ Lego EV3</vt:lpstr>
      <vt:lpstr>Οι Εντυπωσεισ μασ</vt:lpstr>
      <vt:lpstr>Μελλοντικα Σχεδια</vt:lpstr>
      <vt:lpstr>Η Εκθεση των Εργων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Αναζητώντας το σωματίδιο του Higgs  Παιχνίδι για ηλεκτρονικό υπολογιστή</dc:title>
  <dc:creator>silfot</dc:creator>
  <cp:lastModifiedBy>Langelo</cp:lastModifiedBy>
  <cp:revision>223</cp:revision>
  <dcterms:created xsi:type="dcterms:W3CDTF">2015-03-27T11:04:03Z</dcterms:created>
  <dcterms:modified xsi:type="dcterms:W3CDTF">2018-04-16T12:13:09Z</dcterms:modified>
</cp:coreProperties>
</file>