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7" r:id="rId3"/>
    <p:sldId id="290" r:id="rId4"/>
    <p:sldId id="296" r:id="rId5"/>
    <p:sldId id="315" r:id="rId6"/>
    <p:sldId id="317" r:id="rId7"/>
    <p:sldId id="316" r:id="rId8"/>
    <p:sldId id="297" r:id="rId9"/>
    <p:sldId id="312" r:id="rId10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7EA48-D939-42A3-9E67-8E6331D74461}" type="datetimeFigureOut">
              <a:rPr lang="el-GR" smtClean="0"/>
              <a:pPr/>
              <a:t>6/4/2019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C335D-1081-4ABF-8F77-F11E324A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3C8A5-4F96-4422-A7C6-CE7D0C312FC0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42F3-C982-4DDA-BED1-FB7FEEAEE55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23AC69-874F-4550-A35A-B95CDDC8BEDF}" type="datetimeFigureOut">
              <a:rPr lang="el-GR" smtClean="0"/>
              <a:pPr/>
              <a:t>6/4/2019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67744" y="302791"/>
            <a:ext cx="6516216" cy="1037977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 err="1" smtClean="0"/>
              <a:t>ρομποτ</a:t>
            </a:r>
            <a:r>
              <a:rPr lang="el-GR" sz="2800" dirty="0" smtClean="0"/>
              <a:t> </a:t>
            </a:r>
            <a:r>
              <a:rPr lang="el-GR" sz="2800" dirty="0" err="1" smtClean="0"/>
              <a:t>Θησεασ</a:t>
            </a:r>
            <a:r>
              <a:rPr lang="el-GR" sz="2800" dirty="0" smtClean="0"/>
              <a:t> και ο </a:t>
            </a:r>
            <a:r>
              <a:rPr lang="el-GR" sz="2800" dirty="0" err="1"/>
              <a:t>μ</a:t>
            </a:r>
            <a:r>
              <a:rPr lang="el-GR" sz="2800" dirty="0" err="1" smtClean="0"/>
              <a:t>ιτος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dirty="0" err="1" smtClean="0"/>
              <a:t>Αριαδνησ</a:t>
            </a:r>
            <a:r>
              <a:rPr lang="el-GR" sz="2800" dirty="0" smtClean="0"/>
              <a:t>… </a:t>
            </a:r>
            <a:r>
              <a:rPr lang="el-GR" sz="2800" dirty="0" err="1" smtClean="0"/>
              <a:t>αλλιως</a:t>
            </a:r>
            <a:r>
              <a:rPr lang="el-GR" sz="2800" dirty="0" smtClean="0"/>
              <a:t>!</a:t>
            </a:r>
            <a:endParaRPr lang="el-GR" sz="2800" b="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99792" y="4248472"/>
            <a:ext cx="5544616" cy="227687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l-GR" sz="7200" dirty="0" smtClean="0"/>
              <a:t>2</a:t>
            </a:r>
            <a:r>
              <a:rPr lang="en-US" sz="7200" dirty="0" smtClean="0"/>
              <a:t>6</a:t>
            </a:r>
            <a:r>
              <a:rPr lang="el-GR" sz="7200" baseline="30000" dirty="0" smtClean="0"/>
              <a:t>ο</a:t>
            </a:r>
            <a:r>
              <a:rPr lang="el-GR" sz="7200" dirty="0" smtClean="0"/>
              <a:t> Δημοτικό Σχολείο Ηρακλείου</a:t>
            </a:r>
          </a:p>
          <a:p>
            <a:pPr algn="ctr"/>
            <a:r>
              <a:rPr lang="el-GR" sz="6400" dirty="0" smtClean="0"/>
              <a:t>Μαθητές Στ’</a:t>
            </a:r>
          </a:p>
          <a:p>
            <a:pPr>
              <a:lnSpc>
                <a:spcPct val="170000"/>
              </a:lnSpc>
            </a:pPr>
            <a:endParaRPr lang="el-GR" sz="6400" dirty="0" smtClean="0"/>
          </a:p>
          <a:p>
            <a:pPr lvl="0" algn="ctr">
              <a:defRPr/>
            </a:pPr>
            <a:r>
              <a:rPr lang="el-GR" sz="6400" dirty="0" smtClean="0"/>
              <a:t>Υπεύθυνοι Εκπαιδευτικοί:</a:t>
            </a:r>
          </a:p>
          <a:p>
            <a:pPr lvl="0" algn="ctr">
              <a:defRPr/>
            </a:pPr>
            <a:r>
              <a:rPr lang="el-GR" sz="6400" b="0" dirty="0" err="1" smtClean="0"/>
              <a:t>Αρχοντοβασίλης</a:t>
            </a:r>
            <a:r>
              <a:rPr lang="el-GR" sz="6400" b="0" dirty="0" smtClean="0"/>
              <a:t> Άγγελος, Πληροφορικός</a:t>
            </a:r>
          </a:p>
          <a:p>
            <a:pPr lvl="0" algn="ctr">
              <a:defRPr/>
            </a:pPr>
            <a:r>
              <a:rPr lang="el-GR" sz="6400" b="0" dirty="0" err="1" smtClean="0"/>
              <a:t>Κορμπάκης</a:t>
            </a:r>
            <a:r>
              <a:rPr lang="el-GR" sz="6400" b="0" dirty="0" smtClean="0"/>
              <a:t> Γεώργιος, Εικαστικός</a:t>
            </a:r>
          </a:p>
          <a:p>
            <a:endParaRPr lang="el-GR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2355864" cy="223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/>
          <a:lstStyle/>
          <a:p>
            <a:r>
              <a:rPr lang="el-GR" b="1" dirty="0" smtClean="0"/>
              <a:t> </a:t>
            </a:r>
            <a:r>
              <a:rPr lang="el-GR" b="1" dirty="0" err="1" smtClean="0"/>
              <a:t>λιγα</a:t>
            </a:r>
            <a:r>
              <a:rPr lang="el-GR" b="1" dirty="0" smtClean="0"/>
              <a:t> </a:t>
            </a:r>
            <a:r>
              <a:rPr lang="el-GR" b="1" dirty="0" err="1" smtClean="0"/>
              <a:t>λογια</a:t>
            </a:r>
            <a:r>
              <a:rPr lang="el-GR" b="1" dirty="0" smtClean="0"/>
              <a:t> για την </a:t>
            </a:r>
            <a:r>
              <a:rPr lang="el-GR" b="1" dirty="0" err="1" smtClean="0"/>
              <a:t>εργασια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5760640" cy="482453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εργασία μας υλοποιήθηκε στο πλαίσιο των μαθημάτων:</a:t>
            </a:r>
          </a:p>
          <a:p>
            <a:pPr lvl="1" algn="just"/>
            <a:endParaRPr lang="el-GR" dirty="0" smtClean="0"/>
          </a:p>
          <a:p>
            <a:pPr lvl="1" algn="just"/>
            <a:endParaRPr lang="el-GR" dirty="0" smtClean="0"/>
          </a:p>
          <a:p>
            <a:pPr lvl="1"/>
            <a:r>
              <a:rPr lang="el-GR" sz="2400" dirty="0"/>
              <a:t>Τεχνολογίες της Πληροφορίας και των Επικοινωνιών (Τ.Π.Ε</a:t>
            </a:r>
            <a:r>
              <a:rPr lang="el-GR" sz="2400" dirty="0" smtClean="0"/>
              <a:t>.)</a:t>
            </a:r>
          </a:p>
          <a:p>
            <a:pPr marL="365760" lvl="1" indent="0" algn="just">
              <a:buNone/>
            </a:pPr>
            <a:endParaRPr lang="el-GR" dirty="0" smtClean="0"/>
          </a:p>
          <a:p>
            <a:pPr lvl="2" algn="just"/>
            <a:r>
              <a:rPr lang="el-GR" sz="2000" dirty="0" smtClean="0"/>
              <a:t>Επιπλέον μάθημα Ρομποτικής με εθελοντική συμμετοχή μαθητών</a:t>
            </a:r>
          </a:p>
          <a:p>
            <a:pPr marL="365760" lvl="1" indent="0" algn="just">
              <a:buNone/>
            </a:pPr>
            <a:endParaRPr lang="el-GR" dirty="0" smtClean="0"/>
          </a:p>
          <a:p>
            <a:pPr lvl="1" algn="just"/>
            <a:r>
              <a:rPr lang="el-GR" sz="2400" dirty="0" smtClean="0"/>
              <a:t>Εικαστικά</a:t>
            </a:r>
          </a:p>
          <a:p>
            <a:pPr marL="365760" lvl="1" indent="0" algn="just">
              <a:buNone/>
            </a:pP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/>
          <a:lstStyle/>
          <a:p>
            <a:r>
              <a:rPr lang="el-GR" b="1" dirty="0" smtClean="0"/>
              <a:t> </a:t>
            </a:r>
            <a:r>
              <a:rPr lang="el-GR" b="1" dirty="0" err="1" smtClean="0"/>
              <a:t>λιγα</a:t>
            </a:r>
            <a:r>
              <a:rPr lang="el-GR" b="1" dirty="0" smtClean="0"/>
              <a:t> </a:t>
            </a:r>
            <a:r>
              <a:rPr lang="el-GR" b="1" dirty="0" err="1" smtClean="0"/>
              <a:t>λογια</a:t>
            </a:r>
            <a:r>
              <a:rPr lang="el-GR" b="1" dirty="0" smtClean="0"/>
              <a:t> για την </a:t>
            </a:r>
            <a:r>
              <a:rPr lang="el-GR" b="1" dirty="0" err="1" smtClean="0"/>
              <a:t>εργασια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2042" cy="561662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Σκοπός της εργασίας:</a:t>
            </a:r>
          </a:p>
          <a:p>
            <a:pPr algn="just">
              <a:buNone/>
            </a:pPr>
            <a:r>
              <a:rPr lang="el-GR" dirty="0" smtClean="0"/>
              <a:t> </a:t>
            </a:r>
          </a:p>
          <a:p>
            <a:pPr lvl="1" algn="just"/>
            <a:r>
              <a:rPr lang="el-GR" dirty="0" smtClean="0"/>
              <a:t>Να πειραματιστούμε στην Εκπαιδευτική Ρομποτική</a:t>
            </a:r>
          </a:p>
          <a:p>
            <a:pPr lvl="1" algn="just"/>
            <a:r>
              <a:rPr lang="el-GR" dirty="0" smtClean="0"/>
              <a:t>Να κατασκευάσουμε ένα ρομπότ με </a:t>
            </a:r>
            <a:r>
              <a:rPr lang="en-US" dirty="0" smtClean="0"/>
              <a:t>LEGO WEDO</a:t>
            </a:r>
            <a:r>
              <a:rPr lang="el-GR" dirty="0" smtClean="0"/>
              <a:t>.</a:t>
            </a:r>
          </a:p>
          <a:p>
            <a:pPr lvl="1" algn="just"/>
            <a:r>
              <a:rPr lang="el-GR" dirty="0" smtClean="0"/>
              <a:t>Να προγραμματίσουμε το ρομπότ </a:t>
            </a:r>
            <a:r>
              <a:rPr lang="en-US" dirty="0" smtClean="0"/>
              <a:t>LEGO WEDO</a:t>
            </a:r>
            <a:r>
              <a:rPr lang="el-GR" dirty="0" smtClean="0"/>
              <a:t> με χρήση </a:t>
            </a:r>
            <a:r>
              <a:rPr lang="en-US" dirty="0" smtClean="0"/>
              <a:t>SCRATCH</a:t>
            </a:r>
            <a:r>
              <a:rPr lang="el-GR" dirty="0" smtClean="0"/>
              <a:t>.</a:t>
            </a:r>
          </a:p>
          <a:p>
            <a:pPr lvl="1" algn="just"/>
            <a:r>
              <a:rPr lang="el-GR" dirty="0" smtClean="0"/>
              <a:t>Να προγραμματίσουμε ένα ρομπότ </a:t>
            </a:r>
            <a:r>
              <a:rPr lang="en-US" dirty="0" smtClean="0"/>
              <a:t>LEGO EV3.</a:t>
            </a:r>
          </a:p>
          <a:p>
            <a:pPr lvl="1" algn="just"/>
            <a:r>
              <a:rPr lang="el-GR" dirty="0" smtClean="0"/>
              <a:t>Να κατασκευάσουμε έναν λαβύρινθο.</a:t>
            </a:r>
          </a:p>
          <a:p>
            <a:pPr lvl="1" algn="just"/>
            <a:r>
              <a:rPr lang="el-GR" dirty="0" smtClean="0"/>
              <a:t>Να φτιάξουμε την διαδρομή που θα ακολουθήσει ο Θησέας.</a:t>
            </a:r>
          </a:p>
          <a:p>
            <a:pPr lvl="1" algn="just"/>
            <a:endParaRPr lang="el-GR" b="1" dirty="0" smtClean="0"/>
          </a:p>
          <a:p>
            <a:pPr lvl="1" algn="just"/>
            <a:endParaRPr lang="el-GR" b="1" dirty="0" smtClean="0"/>
          </a:p>
          <a:p>
            <a:pPr lvl="1" algn="just">
              <a:buNone/>
            </a:pPr>
            <a:endParaRPr lang="el-GR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 err="1" smtClean="0"/>
              <a:t>Εργασια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352928" cy="4513712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Αρχικά σκεφθήκαμε να δημιουργήσουμε έναν λαβύρινθο τον οποίο θα εξερευνούσε το ρομποτάκι μας.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Στον λαβύρινθο προσθέσαμε μια διαδρομή με κόκκινο χρώμα που θα ακολουθούσε το ρομπότ με τον αισθητήρα χρώματος.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Στο τέλος της διαδρομής αποφασίσαμε να φτιάξουμε ένα δεύτερο ρομπότ «Μινώταυρο» για να περιμένει τον «Θησέα».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 err="1"/>
              <a:t>Ε</a:t>
            </a:r>
            <a:r>
              <a:rPr lang="el-GR" b="1" dirty="0" err="1" smtClean="0"/>
              <a:t>ργασια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352928" cy="5184576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Για τον Θησέα, χρησιμοποιήσαμε ένα σετ ρομποτικής </a:t>
            </a:r>
            <a:r>
              <a:rPr lang="en-US" dirty="0" smtClean="0"/>
              <a:t>LEGO EV3 (home edition)</a:t>
            </a:r>
          </a:p>
          <a:p>
            <a:pPr lvl="1" algn="just"/>
            <a:r>
              <a:rPr lang="el-GR" dirty="0" smtClean="0"/>
              <a:t>Στον Θησέα υπάρχουν 2 μεγάλοι κινητήρες (1 για κάθε ερπύστρια) και 1 βοηθητικός για το «σφυρί».</a:t>
            </a:r>
          </a:p>
          <a:p>
            <a:pPr lvl="1" algn="just"/>
            <a:r>
              <a:rPr lang="el-GR" dirty="0" smtClean="0"/>
              <a:t>Από αισθητήρες χρησιμοποιήσαμε τους παρακάτω:</a:t>
            </a:r>
          </a:p>
          <a:p>
            <a:pPr lvl="2" algn="just"/>
            <a:r>
              <a:rPr lang="el-GR" dirty="0" smtClean="0"/>
              <a:t>Αισθητήρας Χρώματος, για να μπορεί να ακολουθήσει τον «μίτο της Αριάδνης» (κόκκινη διαδρομή)</a:t>
            </a:r>
          </a:p>
          <a:p>
            <a:pPr lvl="2" algn="just"/>
            <a:r>
              <a:rPr lang="el-GR" dirty="0"/>
              <a:t>Αισθητήρας </a:t>
            </a:r>
            <a:r>
              <a:rPr lang="el-GR" dirty="0" err="1"/>
              <a:t>Υπερύθρων</a:t>
            </a:r>
            <a:r>
              <a:rPr lang="el-GR" dirty="0"/>
              <a:t>, για να αναγνωρίζει τα </a:t>
            </a:r>
            <a:r>
              <a:rPr lang="el-GR" dirty="0" smtClean="0"/>
              <a:t>εμπόδια</a:t>
            </a:r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Για τον Μινώταυρο, χρησιμοποιήσαμε ένα σετ ρομποτικής </a:t>
            </a:r>
            <a:r>
              <a:rPr lang="en-US" dirty="0" smtClean="0"/>
              <a:t>LEGO WEDO 2.0</a:t>
            </a:r>
          </a:p>
          <a:p>
            <a:pPr lvl="1" algn="just"/>
            <a:r>
              <a:rPr lang="el-GR" dirty="0" smtClean="0"/>
              <a:t>Στον Μινώταυρο υπάρχει 1 κινητήρας για κίνηση εμπρός-πίσω</a:t>
            </a:r>
            <a:endParaRPr lang="el-GR" dirty="0"/>
          </a:p>
          <a:p>
            <a:pPr marL="365760" lvl="1" indent="0" algn="just">
              <a:buNone/>
            </a:pPr>
            <a:endParaRPr lang="el-G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3938625">
            <a:off x="5459649" y="3200400"/>
            <a:ext cx="4060011" cy="4572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ΚΑΤΑΣΚΕΥΕΣ</a:t>
            </a:r>
            <a:endParaRPr lang="en-US" sz="40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15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14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91058"/>
          </a:xfrm>
        </p:spPr>
        <p:txBody>
          <a:bodyPr/>
          <a:lstStyle/>
          <a:p>
            <a:r>
              <a:rPr lang="el-GR" b="1" dirty="0" err="1" smtClean="0"/>
              <a:t>Φωτογραφιεσ</a:t>
            </a:r>
            <a:r>
              <a:rPr lang="el-GR" b="1" dirty="0" smtClean="0"/>
              <a:t> (</a:t>
            </a:r>
            <a:r>
              <a:rPr lang="el-GR" b="1" dirty="0" err="1" smtClean="0"/>
              <a:t>ρομποτικο</a:t>
            </a:r>
            <a:r>
              <a:rPr lang="el-GR" b="1" dirty="0" smtClean="0"/>
              <a:t> </a:t>
            </a:r>
            <a:r>
              <a:rPr lang="el-GR" b="1" dirty="0" err="1" smtClean="0"/>
              <a:t>οχημα</a:t>
            </a:r>
            <a:r>
              <a:rPr lang="el-GR" b="1" dirty="0" smtClean="0"/>
              <a:t>)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 smtClean="0"/>
              <a:t>Ρομπότ: Μινώταυρος (</a:t>
            </a:r>
            <a:r>
              <a:rPr lang="en-US" dirty="0" smtClean="0"/>
              <a:t>LEGO WEDO)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Ρομπότ: Θησέας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(LEGO EV3)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1"/>
            <a:ext cx="3657600" cy="3886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69" y="2362200"/>
            <a:ext cx="3579612" cy="3886200"/>
          </a:xfrm>
        </p:spPr>
      </p:pic>
    </p:spTree>
    <p:extLst>
      <p:ext uri="{BB962C8B-B14F-4D97-AF65-F5344CB8AC3E}">
        <p14:creationId xmlns:p14="http://schemas.microsoft.com/office/powerpoint/2010/main" val="33467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/>
          <a:lstStyle/>
          <a:p>
            <a:r>
              <a:rPr lang="el-GR" b="1" dirty="0" smtClean="0"/>
              <a:t>Οι </a:t>
            </a:r>
            <a:r>
              <a:rPr lang="el-GR" b="1" dirty="0" err="1" smtClean="0"/>
              <a:t>Εντυπωσεισ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63560"/>
            <a:ext cx="8352928" cy="48737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l-GR" dirty="0" smtClean="0"/>
              <a:t>Εντυπωσιαστήκαμε </a:t>
            </a:r>
            <a:r>
              <a:rPr lang="el-GR" dirty="0"/>
              <a:t>από τις </a:t>
            </a:r>
            <a:r>
              <a:rPr lang="el-GR" dirty="0" smtClean="0"/>
              <a:t>δυνατότητες του Ρομπότ και τις ικανότητες που έχει με τους αισθητήρες.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l-GR" dirty="0" smtClean="0"/>
          </a:p>
          <a:p>
            <a:pPr algn="just">
              <a:spcAft>
                <a:spcPts val="1200"/>
              </a:spcAft>
            </a:pPr>
            <a:r>
              <a:rPr lang="el-GR" dirty="0" smtClean="0"/>
              <a:t>Βρήκαμε πολύ </a:t>
            </a:r>
            <a:r>
              <a:rPr lang="el-GR" dirty="0"/>
              <a:t>ενδιαφέρον ότι δουλεύαμε την ίδια εργασία σε δύο διαφορετικά μαθήματα, της πληροφορικής και </a:t>
            </a:r>
            <a:r>
              <a:rPr lang="el-GR" dirty="0" smtClean="0"/>
              <a:t>των </a:t>
            </a:r>
            <a:r>
              <a:rPr lang="el-GR" dirty="0"/>
              <a:t>εικαστικών. </a:t>
            </a:r>
            <a:endParaRPr lang="el-GR" dirty="0" smtClean="0"/>
          </a:p>
          <a:p>
            <a:pPr marL="0" indent="0" algn="just">
              <a:spcAft>
                <a:spcPts val="1200"/>
              </a:spcAft>
              <a:buNone/>
            </a:pPr>
            <a:endParaRPr lang="el-GR" dirty="0" smtClean="0"/>
          </a:p>
          <a:p>
            <a:pPr algn="just"/>
            <a:r>
              <a:rPr lang="el-GR" dirty="0" smtClean="0"/>
              <a:t>Θα θέλαμε </a:t>
            </a:r>
            <a:r>
              <a:rPr lang="el-GR" dirty="0"/>
              <a:t>παραπάνω χρόνο για να </a:t>
            </a:r>
            <a:r>
              <a:rPr lang="el-GR" dirty="0" smtClean="0"/>
              <a:t>πειραματιστούμε </a:t>
            </a:r>
            <a:r>
              <a:rPr lang="el-GR" dirty="0"/>
              <a:t>με </a:t>
            </a:r>
            <a:r>
              <a:rPr lang="el-GR" dirty="0" smtClean="0"/>
              <a:t>τα </a:t>
            </a:r>
            <a:r>
              <a:rPr lang="el-GR" dirty="0" err="1"/>
              <a:t>ρ</a:t>
            </a:r>
            <a:r>
              <a:rPr lang="el-GR" dirty="0" err="1" smtClean="0"/>
              <a:t>ομποτάκια</a:t>
            </a:r>
            <a:r>
              <a:rPr lang="el-GR" dirty="0" smtClean="0"/>
              <a:t>, </a:t>
            </a:r>
            <a:r>
              <a:rPr lang="el-GR" dirty="0"/>
              <a:t>στην κατασκευή και </a:t>
            </a:r>
            <a:r>
              <a:rPr lang="el-GR" dirty="0" smtClean="0"/>
              <a:t>τον </a:t>
            </a:r>
            <a:r>
              <a:rPr lang="el-GR" dirty="0"/>
              <a:t>προγραμματισμό του.</a:t>
            </a:r>
            <a:endParaRPr lang="el-G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 err="1"/>
              <a:t>Ε</a:t>
            </a:r>
            <a:r>
              <a:rPr lang="el-GR" b="1" dirty="0" err="1" smtClean="0"/>
              <a:t>κθεση</a:t>
            </a:r>
            <a:r>
              <a:rPr lang="el-GR" b="1" dirty="0" smtClean="0"/>
              <a:t> των </a:t>
            </a:r>
            <a:r>
              <a:rPr lang="el-GR" b="1" dirty="0" err="1"/>
              <a:t>Ε</a:t>
            </a:r>
            <a:r>
              <a:rPr lang="el-GR" b="1" dirty="0" err="1" smtClean="0"/>
              <a:t>ργων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7859216" cy="4485112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Στο χώρο έκθεσης των έργων μπορείτε να βρείτε τον λαβύρινθο και τα ρομπότ «Θησέα» και «Μινώταυρο».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Ελάτε τώρα να ακολουθήσουμε μαζί με τον Θησέα τον μίτο της Αριάδνης και να δούμε που θα μας οδηγήσει!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4724</TotalTime>
  <Words>380</Words>
  <Application>Microsoft Office PowerPoint</Application>
  <PresentationFormat>On-screen Show (4:3)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Schoolbook</vt:lpstr>
      <vt:lpstr>Wingdings</vt:lpstr>
      <vt:lpstr>Wingdings 2</vt:lpstr>
      <vt:lpstr>Προεξοχή</vt:lpstr>
      <vt:lpstr>το ρομποτ Θησεασ και ο μιτος της Αριαδνησ… αλλιως!</vt:lpstr>
      <vt:lpstr> λιγα λογια για την εργασια</vt:lpstr>
      <vt:lpstr> λιγα λογια για την εργασια</vt:lpstr>
      <vt:lpstr>Η Εργασια μασ</vt:lpstr>
      <vt:lpstr>Η Εργασια μασ</vt:lpstr>
      <vt:lpstr>ΚΑΤΑΣΚΕΥΕΣ</vt:lpstr>
      <vt:lpstr>Φωτογραφιεσ (ρομποτικο οχημα)</vt:lpstr>
      <vt:lpstr>Οι Εντυπωσεισ μασ</vt:lpstr>
      <vt:lpstr>Η Εκθεση των Εργων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Αναζητώντας το σωματίδιο του Higgs  Παιχνίδι για ηλεκτρονικό υπολογιστή</dc:title>
  <dc:creator>silfot</dc:creator>
  <cp:lastModifiedBy>Langelo</cp:lastModifiedBy>
  <cp:revision>231</cp:revision>
  <dcterms:created xsi:type="dcterms:W3CDTF">2015-03-27T11:04:03Z</dcterms:created>
  <dcterms:modified xsi:type="dcterms:W3CDTF">2019-04-06T13:26:55Z</dcterms:modified>
</cp:coreProperties>
</file>